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18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F9E1-EEDE-487A-B94D-B3743F42C0FA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F021-470A-43AC-9D21-667C3FBDA58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photoshop</dc:creator>
  <cp:lastModifiedBy>photoshop</cp:lastModifiedBy>
  <cp:revision>1</cp:revision>
  <dcterms:created xsi:type="dcterms:W3CDTF">2015-03-02T11:09:12Z</dcterms:created>
  <dcterms:modified xsi:type="dcterms:W3CDTF">2015-03-02T11:14:46Z</dcterms:modified>
</cp:coreProperties>
</file>